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1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0A40-26FD-42E6-9F83-5E7827782ACF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AEB4-911F-4D90-B707-203A76FA06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0A40-26FD-42E6-9F83-5E7827782ACF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AEB4-911F-4D90-B707-203A76FA06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0A40-26FD-42E6-9F83-5E7827782ACF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AEB4-911F-4D90-B707-203A76FA06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0A40-26FD-42E6-9F83-5E7827782ACF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AEB4-911F-4D90-B707-203A76FA06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0A40-26FD-42E6-9F83-5E7827782ACF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AEB4-911F-4D90-B707-203A76FA06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0A40-26FD-42E6-9F83-5E7827782ACF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AEB4-911F-4D90-B707-203A76FA06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0A40-26FD-42E6-9F83-5E7827782ACF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AEB4-911F-4D90-B707-203A76FA06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0A40-26FD-42E6-9F83-5E7827782ACF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AEB4-911F-4D90-B707-203A76FA06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0A40-26FD-42E6-9F83-5E7827782ACF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AEB4-911F-4D90-B707-203A76FA06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0A40-26FD-42E6-9F83-5E7827782ACF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AEB4-911F-4D90-B707-203A76FA06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0A40-26FD-42E6-9F83-5E7827782ACF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AEB4-911F-4D90-B707-203A76FA06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70A40-26FD-42E6-9F83-5E7827782ACF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7AEB4-911F-4D90-B707-203A76FA065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85720" y="0"/>
            <a:ext cx="885828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Лекция 2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Ремонт и обслуживание электрических машин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Содержание: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Общие сведения. Классификация электрических машин (ЭМ).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Климатическое исполнение и условия размещения электрических машин.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Способы охлаждения электрических машин.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Установка и крепления электрических машин.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428596" y="0"/>
            <a:ext cx="8715404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зависимости от условий размещения предусматривается различное исполнение ЭД.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 – если ЭД расположен на открытом воздухе;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 – если ЭД расположен в закрытых помещениях, в которых температура и влажность воздуха мало отличается от наружного воздуха;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 – если ЭД расположен в закрытых помещениях, где колебания температуры и влажности воздуха значительно меньше наружного;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 – если ЭД расположен в помещениях с искусственным климатом, например, где есть отопление;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 – если ЭД расположен в помещениях с повышенной влажностью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428596" y="0"/>
            <a:ext cx="871540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Способы охлаждения электрических машин.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Для отвода теплоты, которая вырабатывается  при работе электрических машин, используют различные способы.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Способ охлаждения машин зависит от вида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ее исполнения и мощности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Электрические машины не имеют искусственного  охлаждения, и отвод теплоты осуществляется за счет естественной теплоотдачи внешней среде.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Вращающие электрические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машины малой, средней и большой мощности делают с искусственным охлаждением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В этом случае с помощью специальных устройств достигается увеличение скорости движения воздуха охлаждающей среды. Такие машины называют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вентилируемые.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428596" y="0"/>
            <a:ext cx="8715404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Если воздух проходит через внутреннее пространство машины, ее называют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продуваемой,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если воздух охлаждает только внешнюю поверхность –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обдуваемой.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Машины малой и средней мощности обычно выполняют с самовентиляцией. В этом случае охлаждение осуществляется с помощью вентилятора, который насаживается на вал ротора.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Машины закрытого типа делают обдуваемыми. Вентилятор обдувает внешнюю поверхность корпуса, способствуя отведению тепла.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Если машины большой мощности, часто применяют независимую вентиляцию, т.е. ставят отдельно вентилятор со своим приводом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85720" y="0"/>
            <a:ext cx="885828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Система вентиляции бывает двух видов: осевой и радиальной. При осевой вентиляции воздух проходит через машину вдоль оси вала, при радиальной – в радиальном направлении.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машинах большой мощности вместо воздуха в качестве охлаждающего агента иногда используют водород. Водород имеет меньшую плотность и большую теплопроводность по сравнению с воздухом. Следовательно, уменьшаются потери мощности за счет уменьшения трения частей машины и потока охлаждающего газа, и улучшается отвод теплоты.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машинах с жидкостным охлаждением охлаждающая жидкость (трансформаторное масло или дистиллированная вода) пропускается через специальные охладительные каналы в роторе и статоре.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85720" y="714356"/>
            <a:ext cx="885828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Установка и крепления электрических машин.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Для установки и крепления электрической машины в ее конструкции предусмотрены лапы на станине и фланцы на подшипниках или станине.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зависимости от способа установки и крепления, направления оси вала и конструкции подшипниковых узлов электрические машины делят на 9 групп.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Электрические машины могут поставляться либо в собранном виде, либо в разобранном виде. Если электрические машины поставляются в собранном виде, то ЭД устанавливается на общую плиту вместе с приводимыми в движение механизмами и машинами.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0"/>
            <a:ext cx="871540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Электрические машины широко используются в разных отраслях  промышленности, сельского хозяйства, металлургии, энергетике, авиации. На заводах электрические машины используются для привода металлорежущих станков, прессов, насосов, компрессоров, вентиляторов. В металлургии – для производства прокатных станков, ножниц для резки металлов и других механизмов и машин.  Электрические машины вращают обжиговые печи при производстве цемента, дробилки при изготовлении строительных материалов, приводит в движение подъемные машины в шахтах</a:t>
            </a: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357158" y="2333685"/>
            <a:ext cx="878684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 назначению электрические машины делятся на следующие виды: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электромашинные генераторы, которые преобразуют механическую энергию в электрическую. Их устанавливают на электрических станциях, автомобилях, самолетах, кораблях;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электрические двигатели,  преобразующие электрическую энергию в механическую. Они приводят в движение различные машины и механизмы и являются главной частью электрического привода;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электромашинные преобразователи, которые преобразуют переменный ток в постоянный и наоборот;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357158" y="0"/>
            <a:ext cx="878684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электромашинные компенсаторы, осуществляющие генерирование реактивной мощности в электрических установках для улучшения энергетических показателей источников и приемников электроэнергии;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электромашинные усилители, использующиеся для управления объектами относительно большой мощности с помощью сигналов управления;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электромеханические преобразователи сигналов (различные датчики)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3786190"/>
            <a:ext cx="87154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По роду тока электрические машины делятся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на машины переменного и постоянного тока. Машины переменного тока в зависимости от принципа действия делят на асинхронные, синхронные и коллекторные. К ним относят также трансформаторы, хотя это не машина, а статический электромагнитный аппарат.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85720" y="0"/>
            <a:ext cx="885828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Трансформаторы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применяют для преобразования напряжения.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Асинхронные машины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 основном используют в качестве электродвигателей трехфазного тока (это основной тип ЭД).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Синхронные машины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используют в качестве генераторов переменного тока промышленной частоты на электрических станциях и генераторов повышенной частоты в автономных источниках питания (самолеты, корабли, большегрузные автомобили). В электроприводах синхронные ЭД применяют для привода насосов, вентиляторов, компрессоров.</a:t>
            </a:r>
            <a:r>
              <a:rPr lang="ru-RU" sz="2400" b="1" dirty="0"/>
              <a:t>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Коллекторные машины переменного тока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применяют в электробытовых приборах (дрель, пылесос, соковыжималки).</a:t>
            </a:r>
          </a:p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Машины постоянного тока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используют как генераторы и электродвигатели в электроприводе, где нужно регулировать скорость в широких пределах: металлорежущие станки, электрический транспорт…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85720" y="0"/>
            <a:ext cx="885828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 мощности ЭМ делятся на: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микромашины (от долей ватта до 500 Вт);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машины малой мощности (0,5-10 кВт);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машины средней мощности (10-200кВт);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машины большой мощности (свыше 200 кВт).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Самый маленький ЭД создан для наручных часов (его мощность 1мкВт, работает от батарейки напряжением 1,5В.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Самые мощные ЭМ - это турбогенераторы (500МВА) и гидрогенераторы (800МВ А).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Если говорить о размерах ЭМ, то они колеблются в широких пределах. Существуют машины, которые можно поместить в наперсток, а есть машины, диаметр которых равен 16 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0"/>
            <a:ext cx="885828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 частоте вращения ЭМ делятся на: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144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тихоходные (до 1000 об/мин);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144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быстроходные (свыше 1000 об/мин);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144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сверхбыстроходные (свыше 6000 об/мин).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Частота вращения микромашин может составлять 100 000 об/мин.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 степени защиты персонала от поражения электрическим током и попадания влаги и твердых предметов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ЭМ классифицируют в соответствии с международными стандартами. Вид исполнения машин обозначают латинскими буквами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IP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интернешнл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протекшн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и двумя цифрами. Первая цифра показывает степень защиты от соприкосновения с токоведущими и вращающимися частями, которые находятся внутри машины (от 0 до 6). Вторая цифра показывает степень защиты от проникновения влаги (от 0 до 8).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85720" y="0"/>
            <a:ext cx="885828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Различают следующие виды исполнения: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открытое (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IP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00)-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машина не имеет специальных устройств, которые препятствуют попаданию внутрь посторонних предметов и случайному соприкосновению обслуживающего персонала с токоведущими частями;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защищенное (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IP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21,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IP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22) 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 машины есть специальные кожухи, сетки. При этом остается пространство между сеткой и станиной машины для охлаждения. Такие машины можно использовать только в закрытых помещениях во избежание попадания дождя;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брызго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каплезащищенном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исполнении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IP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23,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IP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24)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машины имеют приспособления для защиты от брызг и капель воды. Такие машины можно ставить на открытом воздухе;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водозащищенное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IP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55,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IP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56) –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струи не могут попасть внутрь машины, предусмотрены уплотнения и сальники. Такие машины используют на судах;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357158" y="0"/>
            <a:ext cx="878684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пылезащищенном исполнении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IP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65,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IP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66)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машины защищены от попадания пыли в опасных в опасных для нормальной работы количествах;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закрытом помещении (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IP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44,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IP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54)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внутреннее пространство изолировано от внешней среды. Такие машины используют  при работах, где много пыли (автомобильный транспорт);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герметичном исполнении (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IP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67,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IP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68)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машины особенно надежно защищены от внешней среды. Они могут работать под водой, в наполненных газом камерах….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85720" y="0"/>
            <a:ext cx="885828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Климатическое исполнение и условия размещения электрических машин.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Эксплуатация электрических машин в нормальных климатических условиях  предполагает следующие параметры: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Температура внешней среды 25 (плюс-минус 10 </a:t>
            </a:r>
            <a:r>
              <a:rPr kumimoji="0" lang="ru-RU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влажность воздуха 35-80%;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атмосферное давление 84-106кПа.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зависимости от климатических условий предусматривается различное исполнение машин: У- умеренный климат, ХЛ - -холодный климат, ТВ – тропики влажные, ТС - тропики сухие.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1222</Words>
  <Application>Microsoft Office PowerPoint</Application>
  <PresentationFormat>Экран (4:3)</PresentationFormat>
  <Paragraphs>69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AsusPc</dc:creator>
  <cp:lastModifiedBy>AsusPc</cp:lastModifiedBy>
  <cp:revision>2</cp:revision>
  <dcterms:created xsi:type="dcterms:W3CDTF">2021-09-24T09:32:27Z</dcterms:created>
  <dcterms:modified xsi:type="dcterms:W3CDTF">2021-09-24T10:47:37Z</dcterms:modified>
</cp:coreProperties>
</file>